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C5569-2CF0-6E78-2947-264D20B84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4DFAE3-17F1-F9AD-5DAC-9A4A50D5B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43D640-A39A-5C98-36AB-6AE226A1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2BF65C-F1CD-85C4-F1A3-FA8522EC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DBFC84-177D-5E5F-6055-94ED6C1D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92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9E5C3-982D-D3EE-B60E-CC12378E5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44343E-1830-17FF-A5EF-16BA5176B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443DE1-C3F6-E9B1-0840-836A04E8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65515A-E97F-1B25-0055-F04F63CB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75D4B6-1E7F-9FA6-1BB5-FEA9C75F2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57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E5B7F69-10B1-190A-DEE8-6C10B37EA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AF4139-2A2C-753D-34CF-8D644C9C5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D9371-2E75-18DC-FE17-4F716DBF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71CC4A-9E6D-3799-7560-43AD243B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033701-66B0-3EFF-B702-FE89874A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32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0EA99-8411-CB0B-22A2-B3A7DAC0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74D7B3-DEC7-5ADB-F7AA-679FA139B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8AB2F-BF11-C06A-7C84-ADAE0068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635636-E8E8-07E9-DD47-0AB6B9A8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C8C6E2-70BA-BFBF-A488-FEDDCC12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89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89C506-9810-2CCC-50F7-176E5D702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706B93-96AC-9E9A-6D65-21C4B3C74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81F31D-D1F2-C2C8-22B7-A0AA2DF2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375A5C-4C80-B986-0D68-982214E9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FEDB0F-B73B-928F-21DF-4C44E8D4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33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150F55-CFC8-583C-4301-87E45ABED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8C305B-D1AC-CA50-5C02-2E46A9057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08BB0D-DE22-16E2-5978-C8D58D517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CFAEB3-D113-1F05-477D-4C3CB9C1A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294D01-E4B3-8B97-BB46-8E539D0B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F6D9FE-F19D-6A97-0646-0064B35C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9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4B5E8-279A-4DF4-2007-8F199EE83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D8F7C8-CBA2-A0E1-8E79-1872B5170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C76610-B4E5-2F74-CFF5-9E57EA83A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F6B1A8-E485-06D0-CC31-677F1E59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4FF514-5DF2-2B52-2527-02DCE131B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9057A8E-05A3-721F-420D-F9A26D990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3F9AC7-EB99-6034-F8DB-9465D434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5CBAAC-135B-8188-6966-9F880020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46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789FD4-AD64-9BB7-896A-63FC85D9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313EBB-228B-3DAA-BCBD-77087C68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3C5071-A69B-D84D-B463-3A8892F7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8B9A3A-01E1-58D1-F91B-23097E48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54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BCCF74-E4C1-F2D5-2473-5D12BAE4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BF23EE6-5EA0-1E9B-0EAE-DC58C64F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D10FD1-F67A-3B5F-7F3B-20D184E3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8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5AF21C-3CC2-9302-DF64-558717AF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28D7BE-E3D8-804E-C133-8C0D8D257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B7D874-971B-B77D-0236-42C65E196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B7EB37-04B4-9177-07E5-F0F6F92A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B69348-857B-0FAC-8C21-83EA51F8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74A65E-C8D0-DD62-8929-136B61DF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54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00BFBB-BCD5-67CA-BB33-ADA9338B8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958163-BBA0-6CEB-6744-BB8EFEB22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0EB575-4C36-86B7-AFC1-D307A034D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DA3C41-8173-DB0B-907F-2AC9ED097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7E9B11-596A-2376-5CB5-357827E2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D8C2F1-39CD-3DD1-564C-70D15DAF0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4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4DAEC09-2745-A280-BEC1-CAA77962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7CE553-C22C-89A0-093D-BE3131B8A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9DD621-D8D1-CDE8-E0C9-2F3695ADF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CB53-17A3-47A0-BA1D-391A2EA0C08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00C0E1-28D9-C6EB-83A4-D5B7B3B36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87E7BC-1341-0FFC-73B7-23CF668B1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36D9-566D-4BE2-884E-340A45C95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B2B2286-FCC2-862B-765D-42D4C4BC1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021" y="196365"/>
            <a:ext cx="6901542" cy="466108"/>
          </a:xfrm>
        </p:spPr>
        <p:txBody>
          <a:bodyPr>
            <a:normAutofit/>
          </a:bodyPr>
          <a:lstStyle/>
          <a:p>
            <a:pPr algn="l"/>
            <a:r>
              <a:rPr lang="fr-FR" sz="1800" u="sng" dirty="0"/>
              <a:t>Synthèse des avis des personnes publiques associées (SALIVES)</a:t>
            </a:r>
            <a:r>
              <a:rPr lang="fr-FR" sz="1800" dirty="0"/>
              <a:t>: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1D52221-7F00-C3C9-5A34-53303A5BF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853767"/>
              </p:ext>
            </p:extLst>
          </p:nvPr>
        </p:nvGraphicFramePr>
        <p:xfrm>
          <a:off x="786178" y="662473"/>
          <a:ext cx="1101634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482">
                  <a:extLst>
                    <a:ext uri="{9D8B030D-6E8A-4147-A177-3AD203B41FA5}">
                      <a16:colId xmlns:a16="http://schemas.microsoft.com/office/drawing/2014/main" val="3191210684"/>
                    </a:ext>
                  </a:extLst>
                </a:gridCol>
                <a:gridCol w="5784979">
                  <a:extLst>
                    <a:ext uri="{9D8B030D-6E8A-4147-A177-3AD203B41FA5}">
                      <a16:colId xmlns:a16="http://schemas.microsoft.com/office/drawing/2014/main" val="527764112"/>
                    </a:ext>
                  </a:extLst>
                </a:gridCol>
                <a:gridCol w="2108719">
                  <a:extLst>
                    <a:ext uri="{9D8B030D-6E8A-4147-A177-3AD203B41FA5}">
                      <a16:colId xmlns:a16="http://schemas.microsoft.com/office/drawing/2014/main" val="750333928"/>
                    </a:ext>
                  </a:extLst>
                </a:gridCol>
                <a:gridCol w="1726160">
                  <a:extLst>
                    <a:ext uri="{9D8B030D-6E8A-4147-A177-3AD203B41FA5}">
                      <a16:colId xmlns:a16="http://schemas.microsoft.com/office/drawing/2014/main" val="382713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Organisme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56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20/10/2022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Etude préalable agricole et compensation collective agricole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CDPENAF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35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20/10/2022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Etude préalable agricole et compensation collective agricole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Préfet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03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04/11/2022</a:t>
                      </a:r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r>
                        <a:rPr lang="fr-FR" dirty="0"/>
                        <a:t>Permis de construire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CDPENAF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5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16/03/2023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Armée de l’Air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0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08/03/2023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Etat Major Armées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80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20/03/2023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696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17/03/2023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SPAE Chasse-Forêt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70437"/>
                  </a:ext>
                </a:extLst>
              </a:tr>
              <a:tr h="303953">
                <a:tc>
                  <a:txBody>
                    <a:bodyPr/>
                    <a:lstStyle/>
                    <a:p>
                      <a:r>
                        <a:rPr lang="fr-FR" dirty="0"/>
                        <a:t>17/03/2023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DRAC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291970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r>
                        <a:rPr lang="fr-FR" dirty="0"/>
                        <a:t>14/04/2023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Département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055378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r>
                        <a:rPr lang="fr-FR" dirty="0"/>
                        <a:t>21/03/2023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55991"/>
                  </a:ext>
                </a:extLst>
              </a:tr>
              <a:tr h="118533">
                <a:tc>
                  <a:txBody>
                    <a:bodyPr/>
                    <a:lstStyle/>
                    <a:p>
                      <a:r>
                        <a:rPr lang="fr-FR" dirty="0"/>
                        <a:t>29/08/2023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DDT 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1186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fr-FR" dirty="0"/>
                        <a:t>08/06/2023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GRTGAZ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9111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fr-FR" dirty="0"/>
                        <a:t>14/04/2023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17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0201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Grand écran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Lucas</dc:creator>
  <cp:lastModifiedBy>Bertrand Lucas</cp:lastModifiedBy>
  <cp:revision>6</cp:revision>
  <cp:lastPrinted>2024-05-23T10:33:28Z</cp:lastPrinted>
  <dcterms:created xsi:type="dcterms:W3CDTF">2024-02-16T13:14:03Z</dcterms:created>
  <dcterms:modified xsi:type="dcterms:W3CDTF">2024-05-23T10:33:29Z</dcterms:modified>
</cp:coreProperties>
</file>